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3754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S</a:t>
            </a:r>
            <a:r>
              <a:rPr dirty="0" sz="1100" lang="en-US">
                <a:solidFill>
                  <a:schemeClr val="bg1"/>
                </a:solidFill>
              </a:rPr>
              <a:t>.</a:t>
            </a:r>
            <a:r>
              <a:rPr dirty="0" sz="1100" lang="en-US">
                <a:solidFill>
                  <a:schemeClr val="bg1"/>
                </a:solidFill>
              </a:rPr>
              <a:t>K</a:t>
            </a:r>
            <a:r>
              <a:rPr dirty="0" sz="1100" lang="en-US">
                <a:solidFill>
                  <a:schemeClr val="bg1"/>
                </a:solidFill>
              </a:rPr>
              <a:t>I</a:t>
            </a:r>
            <a:r>
              <a:rPr dirty="0" sz="1100" lang="en-US">
                <a:solidFill>
                  <a:schemeClr val="bg1"/>
                </a:solidFill>
              </a:rPr>
              <a:t>S</a:t>
            </a:r>
            <a:r>
              <a:rPr dirty="0" sz="1100" lang="en-US">
                <a:solidFill>
                  <a:schemeClr val="bg1"/>
                </a:solidFill>
              </a:rPr>
              <a:t>H</a:t>
            </a:r>
            <a:r>
              <a:rPr dirty="0" sz="1100" lang="en-US">
                <a:solidFill>
                  <a:schemeClr val="bg1"/>
                </a:solidFill>
              </a:rPr>
              <a:t>O</a:t>
            </a:r>
            <a:r>
              <a:rPr dirty="0" sz="1100" lang="en-US">
                <a:solidFill>
                  <a:schemeClr val="bg1"/>
                </a:solidFill>
              </a:rPr>
              <a:t>T</a:t>
            </a:r>
            <a:r>
              <a:rPr dirty="0" sz="1100" lang="en-US">
                <a:solidFill>
                  <a:schemeClr val="bg1"/>
                </a:solidFill>
              </a:rPr>
              <a:t>H</a:t>
            </a:r>
            <a:r>
              <a:rPr dirty="0" sz="1100" lang="en-US">
                <a:solidFill>
                  <a:schemeClr val="bg1"/>
                </a:solidFill>
              </a:rPr>
              <a:t> </a:t>
            </a:r>
            <a:r>
              <a:rPr dirty="0" sz="1100" lang="en-US">
                <a:solidFill>
                  <a:schemeClr val="bg1"/>
                </a:solidFill>
              </a:rPr>
              <a:t>K</a:t>
            </a:r>
            <a:r>
              <a:rPr dirty="0" sz="1100" lang="en-US">
                <a:solidFill>
                  <a:schemeClr val="bg1"/>
                </a:solidFill>
              </a:rPr>
              <a:t>U</a:t>
            </a:r>
            <a:r>
              <a:rPr dirty="0" sz="1100" lang="en-US">
                <a:solidFill>
                  <a:schemeClr val="bg1"/>
                </a:solidFill>
              </a:rPr>
              <a:t>M</a:t>
            </a:r>
            <a:r>
              <a:rPr dirty="0" sz="1100" lang="en-US">
                <a:solidFill>
                  <a:schemeClr val="bg1"/>
                </a:solidFill>
              </a:rPr>
              <a:t>A</a:t>
            </a:r>
            <a:r>
              <a:rPr dirty="0" sz="1100" lang="en-US">
                <a:solidFill>
                  <a:schemeClr val="bg1"/>
                </a:solidFill>
              </a:rPr>
              <a:t>R</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t>
            </a:r>
            <a:r>
              <a:rPr b="0" cap="none" dirty="0" sz="1100" i="0" lang="en-US" strike="noStrike" u="none">
                <a:solidFill>
                  <a:schemeClr val="bg1"/>
                </a:solidFill>
                <a:latin typeface="Arial"/>
                <a:ea typeface="Arial"/>
                <a:cs typeface="Arial"/>
                <a:sym typeface="Arial"/>
              </a:rPr>
              <a:t>aut2211l305</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478492"/>
            <a:ext cx="7557752" cy="28244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341629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N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20197" y="1003116"/>
            <a:ext cx="7103603" cy="374419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3933"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9"/>
                </p:tgtEl>
              </p:cMediaNode>
            </p:video>
            <p:seq concurrent="1" nextAc="seek">
              <p:cTn evtFilter="cancelBubble" fill="hold" id="8" nodeType="interactiveSeq" restart="whenNotActive">
                <p:stCondLst>
                  <p:cond evt="onClick" delay="0">
                    <p:tgtEl>
                      <p:spTgt spid="2097169"/>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9"/>
                                        </p:tgtEl>
                                      </p:cBhvr>
                                    </p:cmd>
                                  </p:childTnLst>
                                </p:cTn>
                              </p:par>
                            </p:childTnLst>
                          </p:cTn>
                        </p:par>
                      </p:childTnLst>
                    </p:cTn>
                  </p:par>
                </p:childTnLst>
              </p:cTn>
              <p:nextCondLst>
                <p:cond evt="onClick" delay="0">
                  <p:tgtEl>
                    <p:spTgt spid="209716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621474"/>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61884"/>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282181"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1234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904239"/>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28244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2024-04-19T11:23:51Z</dcterms:created>
  <dcterms:modified xsi:type="dcterms:W3CDTF">2024-04-19T11:23:51Z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2d3121770a314465ab69c24c267b7bb5</vt:lpwstr>
  </property>
</Properties>
</file>